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08" r:id="rId3"/>
    <p:sldId id="295" r:id="rId4"/>
    <p:sldId id="311" r:id="rId5"/>
    <p:sldId id="290" r:id="rId6"/>
    <p:sldId id="310" r:id="rId7"/>
    <p:sldId id="303" r:id="rId8"/>
    <p:sldId id="313" r:id="rId9"/>
    <p:sldId id="291" r:id="rId10"/>
    <p:sldId id="312" r:id="rId11"/>
    <p:sldId id="30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61075" autoAdjust="0"/>
  </p:normalViewPr>
  <p:slideViewPr>
    <p:cSldViewPr snapToGrid="0" snapToObjects="1">
      <p:cViewPr varScale="1">
        <p:scale>
          <a:sx n="96" d="100"/>
          <a:sy n="96" d="100"/>
        </p:scale>
        <p:origin x="121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S1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4" y="1275758"/>
            <a:ext cx="2818706" cy="30295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>
              <a:lnSpc>
                <a:spcPct val="120000"/>
              </a:lnSpc>
            </a:pPr>
            <a:r>
              <a:rPr lang="es-ES" sz="2400" b="1" dirty="0" err="1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KPIs</a:t>
            </a:r>
            <a:endParaRPr lang="es-ES" sz="2400" b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Operaciones</a:t>
            </a: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Marketing</a:t>
            </a: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Usuario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23EDADC-21CF-74D0-CEC2-51F08D34F37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Índice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  <p:sp>
        <p:nvSpPr>
          <p:cNvPr id="6" name="Retângulo: Cantos Superiores Arredondados 1">
            <a:extLst>
              <a:ext uri="{FF2B5EF4-FFF2-40B4-BE49-F238E27FC236}">
                <a16:creationId xmlns:a16="http://schemas.microsoft.com/office/drawing/2014/main" id="{C75AE295-85E4-1EEA-4E1A-DF60FB54C295}"/>
              </a:ext>
            </a:extLst>
          </p:cNvPr>
          <p:cNvSpPr/>
          <p:nvPr/>
        </p:nvSpPr>
        <p:spPr>
          <a:xfrm rot="5400000">
            <a:off x="1207315" y="-551911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0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0518-2773-9042-4021-F88422AB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C75AE295-85E4-1EEA-4E1A-DF60FB54C295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337391" y="1627842"/>
            <a:ext cx="3595980" cy="3829529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A6D966-A1E5-2207-1576-8AD24751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EBE44-97F2-20DF-2CF9-86CDCB33889A}"/>
              </a:ext>
            </a:extLst>
          </p:cNvPr>
          <p:cNvSpPr txBox="1">
            <a:spLocks/>
          </p:cNvSpPr>
          <p:nvPr/>
        </p:nvSpPr>
        <p:spPr>
          <a:xfrm>
            <a:off x="496932" y="1987354"/>
            <a:ext cx="3276898" cy="311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22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media</a:t>
            </a:r>
          </a:p>
          <a:p>
            <a:pPr algn="just">
              <a:spcAft>
                <a:spcPts val="1125"/>
              </a:spcAft>
            </a:pP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Madrid, Barcelona y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Málaga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ciudades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la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encima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media</a:t>
            </a:r>
          </a:p>
          <a:p>
            <a:pPr algn="just">
              <a:spcAft>
                <a:spcPts val="1125"/>
              </a:spcAft>
            </a:pP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Satisfacción</a:t>
            </a:r>
            <a:r>
              <a:rPr lang="en-US" sz="22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alta</a:t>
            </a:r>
            <a:endParaRPr lang="en-US" sz="22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1125"/>
              </a:spcAft>
            </a:pPr>
            <a:endParaRPr lang="en-US" sz="20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2ADA001-2EC3-DC44-C1DE-69DC78C8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6271" y="1627843"/>
            <a:ext cx="4836393" cy="38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0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913451" y="1385277"/>
            <a:ext cx="7317097" cy="846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2" y="2648638"/>
            <a:ext cx="7798943" cy="2406442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Excepteur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occaecat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cupidatat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proident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sunt in culpa qui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officia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deserunt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mollit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."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549057" y="1449126"/>
            <a:ext cx="1230140" cy="395974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769520" y="3075056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3"/>
                </a:solidFill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10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</a:rPr>
              <a:t>Marketing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DE6B3B-8431-7A32-4A73-F464CC62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795"/>
            <a:ext cx="6502400" cy="4599323"/>
          </a:xfrm>
          <a:prstGeom prst="rect">
            <a:avLst/>
          </a:prstGeom>
        </p:spPr>
      </p:pic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6502400" y="1305902"/>
            <a:ext cx="2499293" cy="459932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6502399" y="1651724"/>
            <a:ext cx="2499293" cy="411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Precios de apartamentos y habitaciones de hotel parecidos, excepción Girona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habitaciones privadas y compartidas tiene precios por debajo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Balears tiene los apartamentos más caros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endParaRPr lang="es-ES" sz="18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1207316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5022-04ED-BF8C-9112-93CCAF62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5E3E9DE-A950-4754-4AD0-1D34FDDA3634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7F9C-5B85-EFF8-650F-27C04120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23E4ABB4-B5E8-06E4-F6E5-93CBA8EF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AD223A8-5F7F-91AA-B117-26E06C3BC66D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35DDE68-5B1E-03E8-FC1C-B8522F618F9C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02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2582</TotalTime>
  <Words>280</Words>
  <Application>Microsoft Office PowerPoint</Application>
  <PresentationFormat>Presentación en pantalla (4:3)</PresentationFormat>
  <Paragraphs>38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Presentación de PowerPoint</vt:lpstr>
      <vt:lpstr>Presentación de PowerPoint</vt:lpstr>
      <vt:lpstr>KPIs</vt:lpstr>
      <vt:lpstr>Presentación de PowerPoint</vt:lpstr>
      <vt:lpstr>Títol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Eloi Sanz</cp:lastModifiedBy>
  <cp:revision>48</cp:revision>
  <dcterms:created xsi:type="dcterms:W3CDTF">2013-01-27T09:14:16Z</dcterms:created>
  <dcterms:modified xsi:type="dcterms:W3CDTF">2025-05-17T08:27:39Z</dcterms:modified>
  <cp:category/>
</cp:coreProperties>
</file>